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1" r:id="rId3"/>
    <p:sldId id="257" r:id="rId4"/>
    <p:sldId id="269" r:id="rId5"/>
    <p:sldId id="270" r:id="rId6"/>
    <p:sldId id="274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F1F"/>
    <a:srgbClr val="F2C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3/10/2017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6"/>
          <a:stretch/>
        </p:blipFill>
        <p:spPr>
          <a:xfrm>
            <a:off x="7625220" y="3245418"/>
            <a:ext cx="3305636" cy="19371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6738" y="4259239"/>
            <a:ext cx="966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sr-Latn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 7 -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Solidari.ty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5" y="-75501"/>
            <a:ext cx="3527778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3" y="0"/>
            <a:ext cx="3527778" cy="6858000"/>
          </a:xfrm>
          <a:prstGeom prst="rect">
            <a:avLst/>
          </a:prstGeom>
        </p:spPr>
      </p:pic>
      <p:sp>
        <p:nvSpPr>
          <p:cNvPr id="20" name="Arrow: Striped Right 19"/>
          <p:cNvSpPr/>
          <p:nvPr/>
        </p:nvSpPr>
        <p:spPr>
          <a:xfrm>
            <a:off x="5115805" y="2759978"/>
            <a:ext cx="1241570" cy="593521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1" y="421132"/>
            <a:ext cx="3224181" cy="286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1" y="3969902"/>
            <a:ext cx="4810796" cy="2457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" y="80682"/>
            <a:ext cx="3527778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02424" y="2066574"/>
            <a:ext cx="1775012" cy="8516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42726" y="2770303"/>
            <a:ext cx="300933" cy="29583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02410" y="2936256"/>
            <a:ext cx="300932" cy="25976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" y="80682"/>
            <a:ext cx="3527778" cy="6858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972108" y="2196561"/>
            <a:ext cx="300933" cy="29583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017445" y="5961530"/>
            <a:ext cx="300933" cy="29583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92" y="0"/>
            <a:ext cx="352958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56" y="3115029"/>
            <a:ext cx="1261981" cy="62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3" y="0"/>
            <a:ext cx="352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81" y="387736"/>
            <a:ext cx="3263765" cy="634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68" y="387736"/>
            <a:ext cx="3263765" cy="63447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3868" y="5307107"/>
            <a:ext cx="300933" cy="29583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43" y="98611"/>
            <a:ext cx="352958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37" y="98611"/>
            <a:ext cx="3529584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0716" y="5369860"/>
            <a:ext cx="300933" cy="295836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91" y="307647"/>
            <a:ext cx="3432216" cy="2013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150816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</a:t>
            </a:r>
            <a:r>
              <a:rPr lang="sr-Latn-R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što </a:t>
            </a:r>
            <a:r>
              <a:rPr lang="sr-Latn-R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Solidari.ty</a:t>
            </a:r>
            <a:r>
              <a:rPr lang="sr-Latn-R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3074146"/>
            <a:ext cx="1219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Lako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kori</a:t>
            </a:r>
            <a:r>
              <a:rPr lang="sr-Latn-R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šć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enje</a:t>
            </a:r>
            <a:endParaRPr lang="sr-Latn-R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sr-Latn-R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Uvek </a:t>
            </a:r>
            <a:r>
              <a:rPr lang="sr-Latn-R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ostupno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Sigurno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24</Words>
  <Application>Microsoft Office PowerPoint</Application>
  <PresentationFormat>Widescreen</PresentationFormat>
  <Paragraphs>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Diamond Grid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2017-03-10T07:43:15Z</dcterms:created>
  <dcterms:modified xsi:type="dcterms:W3CDTF">2017-03-10T12:15:33Z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