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3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5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7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7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6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04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1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2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1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59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F4EAC-612E-4E59-A239-C3755274A081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051F-62C2-4B5C-8D79-57826CEC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52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8236" y="189471"/>
            <a:ext cx="6257884" cy="12288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Song Std L" panose="02020300000000000000" pitchFamily="18" charset="-128"/>
                <a:ea typeface="Adobe Song Std L" panose="02020300000000000000" pitchFamily="18" charset="-128"/>
              </a:rPr>
              <a:t>IZDAVACKA KUCA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Song Std L" panose="02020300000000000000" pitchFamily="18" charset="-128"/>
              <a:ea typeface="Adobe Song Std L" panose="02020300000000000000" pitchFamily="18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63263"/>
            <a:ext cx="10058400" cy="48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54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665" y="59578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dirty="0" err="1" smtClean="0"/>
              <a:t>Promotivni</a:t>
            </a:r>
            <a:r>
              <a:rPr lang="en-US" sz="6000" dirty="0" smtClean="0"/>
              <a:t> </a:t>
            </a:r>
            <a:r>
              <a:rPr lang="en-US" sz="6000" dirty="0" err="1" smtClean="0"/>
              <a:t>materijal</a:t>
            </a:r>
            <a:r>
              <a:rPr lang="en-US" sz="6000" dirty="0" smtClean="0"/>
              <a:t> </a:t>
            </a:r>
            <a:r>
              <a:rPr lang="en-US" sz="6000" dirty="0" err="1" smtClean="0"/>
              <a:t>za</a:t>
            </a:r>
            <a:r>
              <a:rPr lang="en-US" sz="6000" dirty="0" smtClean="0"/>
              <a:t> </a:t>
            </a:r>
            <a:r>
              <a:rPr lang="en-US" sz="6000" dirty="0" err="1" smtClean="0"/>
              <a:t>povecanje</a:t>
            </a:r>
            <a:r>
              <a:rPr lang="en-US" sz="6000" dirty="0" smtClean="0"/>
              <a:t> </a:t>
            </a:r>
            <a:r>
              <a:rPr lang="en-US" sz="6000" dirty="0" err="1" smtClean="0"/>
              <a:t>prodaje</a:t>
            </a:r>
            <a:r>
              <a:rPr lang="en-US" sz="6000" dirty="0"/>
              <a:t> </a:t>
            </a:r>
            <a:r>
              <a:rPr lang="en-US" sz="6000" dirty="0" err="1" smtClean="0"/>
              <a:t>koji</a:t>
            </a:r>
            <a:r>
              <a:rPr lang="en-US" sz="6000" dirty="0" smtClean="0"/>
              <a:t> </a:t>
            </a:r>
            <a:r>
              <a:rPr lang="en-US" sz="6000" dirty="0" err="1" smtClean="0"/>
              <a:t>pospesuje</a:t>
            </a:r>
            <a:r>
              <a:rPr lang="en-US" sz="6000" dirty="0" smtClean="0"/>
              <a:t>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670" y="2377560"/>
            <a:ext cx="10515600" cy="4351338"/>
          </a:xfrm>
        </p:spPr>
        <p:txBody>
          <a:bodyPr/>
          <a:lstStyle/>
          <a:p>
            <a:r>
              <a:rPr lang="en-US" dirty="0" err="1" smtClean="0"/>
              <a:t>Brza</a:t>
            </a:r>
            <a:r>
              <a:rPr lang="en-US" dirty="0" smtClean="0"/>
              <a:t> I </a:t>
            </a:r>
            <a:r>
              <a:rPr lang="en-US" dirty="0" err="1" smtClean="0"/>
              <a:t>bolja</a:t>
            </a:r>
            <a:r>
              <a:rPr lang="en-US" dirty="0" smtClean="0"/>
              <a:t> </a:t>
            </a:r>
            <a:r>
              <a:rPr lang="en-US" dirty="0" err="1" smtClean="0"/>
              <a:t>prodaja</a:t>
            </a:r>
            <a:r>
              <a:rPr lang="en-US" dirty="0" smtClean="0"/>
              <a:t> </a:t>
            </a:r>
            <a:r>
              <a:rPr lang="en-US" dirty="0" err="1" smtClean="0"/>
              <a:t>knjiga</a:t>
            </a:r>
            <a:endParaRPr lang="en-US" dirty="0" smtClean="0"/>
          </a:p>
          <a:p>
            <a:r>
              <a:rPr lang="en-US" dirty="0" err="1" smtClean="0"/>
              <a:t>Povoljniji</a:t>
            </a:r>
            <a:r>
              <a:rPr lang="en-US" dirty="0" smtClean="0"/>
              <a:t> </a:t>
            </a:r>
            <a:r>
              <a:rPr lang="en-US" dirty="0" err="1" smtClean="0"/>
              <a:t>nacin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endParaRPr lang="en-US" dirty="0" smtClean="0"/>
          </a:p>
          <a:p>
            <a:r>
              <a:rPr lang="en-US" dirty="0" err="1" smtClean="0"/>
              <a:t>Povoljne</a:t>
            </a:r>
            <a:r>
              <a:rPr lang="en-US" dirty="0" smtClean="0"/>
              <a:t> </a:t>
            </a:r>
            <a:r>
              <a:rPr lang="en-US" dirty="0" err="1" smtClean="0"/>
              <a:t>cene</a:t>
            </a:r>
            <a:r>
              <a:rPr lang="en-US" dirty="0" smtClean="0"/>
              <a:t> I </a:t>
            </a:r>
            <a:r>
              <a:rPr lang="en-US" dirty="0" err="1" smtClean="0"/>
              <a:t>popusti</a:t>
            </a:r>
            <a:r>
              <a:rPr lang="en-US" dirty="0" smtClean="0"/>
              <a:t> (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kupovinu</a:t>
            </a:r>
            <a:r>
              <a:rPr lang="en-US" dirty="0" smtClean="0"/>
              <a:t> 3 </a:t>
            </a:r>
            <a:r>
              <a:rPr lang="en-US" dirty="0" err="1" smtClean="0"/>
              <a:t>knjiga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teen </a:t>
            </a:r>
            <a:r>
              <a:rPr lang="en-US" dirty="0" err="1" smtClean="0"/>
              <a:t>kolekcije</a:t>
            </a:r>
            <a:r>
              <a:rPr lang="en-US" dirty="0" smtClean="0"/>
              <a:t> </a:t>
            </a:r>
            <a:r>
              <a:rPr lang="en-US" dirty="0" err="1" smtClean="0"/>
              <a:t>dobija</a:t>
            </a:r>
            <a:r>
              <a:rPr lang="en-US" dirty="0" smtClean="0"/>
              <a:t> se gratis photo cube book)</a:t>
            </a:r>
          </a:p>
          <a:p>
            <a:r>
              <a:rPr lang="en-US" dirty="0" err="1" smtClean="0"/>
              <a:t>Veci</a:t>
            </a:r>
            <a:r>
              <a:rPr lang="en-US" dirty="0" smtClean="0"/>
              <a:t> profit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kompaniju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807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5054" y="356887"/>
            <a:ext cx="10515600" cy="1325563"/>
          </a:xfrm>
        </p:spPr>
        <p:txBody>
          <a:bodyPr/>
          <a:lstStyle/>
          <a:p>
            <a:r>
              <a:rPr lang="en-US" dirty="0" smtClean="0"/>
              <a:t>CILJNA GRUPA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Srednjoskolci</a:t>
            </a:r>
            <a:r>
              <a:rPr lang="en-US" dirty="0" smtClean="0"/>
              <a:t>/</a:t>
            </a:r>
            <a:r>
              <a:rPr lang="en-US" dirty="0" err="1" smtClean="0"/>
              <a:t>tinejdzeri</a:t>
            </a:r>
            <a:r>
              <a:rPr lang="en-US" dirty="0" smtClean="0"/>
              <a:t> (15-19 god.)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29518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Motivisanje</a:t>
            </a:r>
            <a:r>
              <a:rPr lang="en-US" dirty="0" smtClean="0"/>
              <a:t> </a:t>
            </a:r>
            <a:r>
              <a:rPr lang="en-US" dirty="0" err="1" smtClean="0"/>
              <a:t>mladih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citanje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Resava</a:t>
            </a:r>
            <a:r>
              <a:rPr lang="en-US" dirty="0" smtClean="0"/>
              <a:t> </a:t>
            </a:r>
            <a:r>
              <a:rPr lang="en-US" dirty="0" err="1" smtClean="0"/>
              <a:t>smanjenje</a:t>
            </a:r>
            <a:r>
              <a:rPr lang="en-US" dirty="0" smtClean="0"/>
              <a:t> </a:t>
            </a:r>
            <a:r>
              <a:rPr lang="en-US" dirty="0" err="1" smtClean="0"/>
              <a:t>nepismenosti</a:t>
            </a:r>
            <a:endParaRPr lang="en-US" dirty="0" smtClean="0"/>
          </a:p>
          <a:p>
            <a:r>
              <a:rPr lang="en-US" dirty="0" err="1" smtClean="0"/>
              <a:t>Mogucnost</a:t>
            </a:r>
            <a:r>
              <a:rPr lang="en-US" dirty="0" smtClean="0"/>
              <a:t> </a:t>
            </a:r>
            <a:r>
              <a:rPr lang="en-US" dirty="0" err="1" smtClean="0"/>
              <a:t>boljeg</a:t>
            </a:r>
            <a:r>
              <a:rPr lang="en-US" dirty="0" smtClean="0"/>
              <a:t> </a:t>
            </a:r>
            <a:r>
              <a:rPr lang="en-US" dirty="0" err="1" smtClean="0"/>
              <a:t>izrazavanja</a:t>
            </a:r>
            <a:endParaRPr lang="en-US" dirty="0" smtClean="0"/>
          </a:p>
          <a:p>
            <a:r>
              <a:rPr lang="en-US" dirty="0" err="1" smtClean="0"/>
              <a:t>Bolji</a:t>
            </a:r>
            <a:r>
              <a:rPr lang="en-US" dirty="0" smtClean="0"/>
              <a:t> </a:t>
            </a:r>
            <a:r>
              <a:rPr lang="en-US" dirty="0" err="1" smtClean="0"/>
              <a:t>pogled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svet</a:t>
            </a:r>
            <a:endParaRPr lang="en-US" dirty="0" smtClean="0"/>
          </a:p>
          <a:p>
            <a:r>
              <a:rPr lang="en-US" dirty="0" err="1" smtClean="0"/>
              <a:t>Povecanje</a:t>
            </a:r>
            <a:r>
              <a:rPr lang="en-US" dirty="0" smtClean="0"/>
              <a:t> </a:t>
            </a:r>
            <a:r>
              <a:rPr lang="en-US" dirty="0" err="1" smtClean="0"/>
              <a:t>ideja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kreativnosti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4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9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277" y="426116"/>
            <a:ext cx="10515600" cy="1325563"/>
          </a:xfrm>
        </p:spPr>
        <p:txBody>
          <a:bodyPr/>
          <a:lstStyle/>
          <a:p>
            <a:r>
              <a:rPr lang="en-US" dirty="0" smtClean="0"/>
              <a:t>TIM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algn="ctr"/>
            <a:r>
              <a:rPr lang="en-US" dirty="0" err="1" smtClean="0"/>
              <a:t>Sanja</a:t>
            </a:r>
            <a:r>
              <a:rPr lang="en-US" dirty="0" smtClean="0"/>
              <a:t> </a:t>
            </a:r>
            <a:r>
              <a:rPr lang="en-US" dirty="0" err="1" smtClean="0"/>
              <a:t>Cakic</a:t>
            </a:r>
            <a:endParaRPr lang="en-US" dirty="0"/>
          </a:p>
          <a:p>
            <a:pPr algn="ctr"/>
            <a:r>
              <a:rPr lang="en-US" dirty="0" err="1" smtClean="0"/>
              <a:t>Emilija</a:t>
            </a:r>
            <a:r>
              <a:rPr lang="en-US" dirty="0" smtClean="0"/>
              <a:t> </a:t>
            </a:r>
            <a:r>
              <a:rPr lang="en-US" dirty="0" err="1" smtClean="0"/>
              <a:t>Duncic</a:t>
            </a:r>
            <a:endParaRPr lang="en-US" dirty="0" smtClean="0"/>
          </a:p>
          <a:p>
            <a:pPr algn="ctr"/>
            <a:r>
              <a:rPr lang="en-US" dirty="0" smtClean="0"/>
              <a:t>Kristina </a:t>
            </a:r>
            <a:r>
              <a:rPr lang="en-US" dirty="0" err="1" smtClean="0"/>
              <a:t>Andjelkovic</a:t>
            </a:r>
            <a:endParaRPr lang="en-US" dirty="0" smtClean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862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74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Adobe Song Std L</vt:lpstr>
      <vt:lpstr>Arial</vt:lpstr>
      <vt:lpstr>Calibri</vt:lpstr>
      <vt:lpstr>Calibri Light</vt:lpstr>
      <vt:lpstr>Office Theme</vt:lpstr>
      <vt:lpstr>IZDAVACKA KUCA</vt:lpstr>
      <vt:lpstr>Promotivni materijal za povecanje prodaje koji pospesuje :  </vt:lpstr>
      <vt:lpstr>CILJNA GRUPA</vt:lpstr>
      <vt:lpstr>PowerPoint Presentation</vt:lpstr>
      <vt:lpstr>TIM 19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IZDAVACKA KUCA</dc:title>
  <dc:creator>ladmin</dc:creator>
  <cp:lastModifiedBy>ladmin</cp:lastModifiedBy>
  <cp:revision>4</cp:revision>
  <dcterms:created xsi:type="dcterms:W3CDTF">2017-03-18T12:12:02Z</dcterms:created>
  <dcterms:modified xsi:type="dcterms:W3CDTF">2017-03-18T12:54:03Z</dcterms:modified>
</cp:coreProperties>
</file>